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85" userDrawn="1">
          <p15:clr>
            <a:srgbClr val="A4A3A4"/>
          </p15:clr>
        </p15:guide>
        <p15:guide id="3" orient="horz" pos="13494" userDrawn="1">
          <p15:clr>
            <a:srgbClr val="A4A3A4"/>
          </p15:clr>
        </p15:guide>
        <p15:guide id="4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25" d="100"/>
          <a:sy n="25" d="100"/>
        </p:scale>
        <p:origin x="1445" y="-3067"/>
      </p:cViewPr>
      <p:guideLst>
        <p:guide orient="horz" pos="6634"/>
        <p:guide pos="11785"/>
        <p:guide orient="horz" pos="13494"/>
        <p:guide pos="9536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  <a:endParaRPr lang="en-US" altLang="zh-CN" sz="4000" dirty="0"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第十届社会科学与人文国际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zh-CN" altLang="en-US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Social Sciences and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Humanities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May 23-25,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2025</a:t>
            </a:r>
            <a:endParaRPr lang="en-US" altLang="zh-CN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Hangzhou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  <a:endParaRPr lang="en-US" altLang="zh-CN" sz="2400" spc="150" dirty="0" smtClean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3" name="Picture 2" descr="ICSSH20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" y="41350565"/>
            <a:ext cx="3667125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1118</Words>
  <Application>WPS Presentation</Application>
  <PresentationFormat>自定义</PresentationFormat>
  <Paragraphs>28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Franklin Gothic Heavy</vt:lpstr>
      <vt:lpstr>Times New Roman</vt:lpstr>
      <vt:lpstr>Open Sans</vt:lpstr>
      <vt:lpstr>Z machine (sRB)</vt:lpstr>
      <vt:lpstr>Arial</vt:lpstr>
      <vt:lpstr>MS PGothic</vt:lpstr>
      <vt:lpstr>微软雅黑</vt:lpstr>
      <vt:lpstr>Calibri</vt:lpstr>
      <vt:lpstr>Arial Unicode MS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Administrator</cp:lastModifiedBy>
  <cp:revision>77</cp:revision>
  <dcterms:created xsi:type="dcterms:W3CDTF">2022-05-14T02:02:00Z</dcterms:created>
  <dcterms:modified xsi:type="dcterms:W3CDTF">2024-12-23T13:53:02Z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64BB75029BFD47D9B01095CA656B10C9_12</vt:lpwstr>
  </property>
  <property fmtid="{D5CDD505-2E9C-101B-9397-08002B2CF9AE}" pid="3" name="KSOProductBuildVer">
    <vt:lpwstr>1033-12.2.0.19307</vt:lpwstr>
  </property>
</Properties>
</file>