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94" userDrawn="1">
          <p15:clr>
            <a:srgbClr val="A4A3A4"/>
          </p15:clr>
        </p15:guide>
        <p15:guide id="3" orient="horz" pos="13484" userDrawn="1">
          <p15:clr>
            <a:srgbClr val="A4A3A4"/>
          </p15:clr>
        </p15:guide>
        <p15:guide id="4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33" d="100"/>
          <a:sy n="33" d="100"/>
        </p:scale>
        <p:origin x="730" y="-5093"/>
      </p:cViewPr>
      <p:guideLst>
        <p:guide orient="horz" pos="6634"/>
        <p:guide pos="11794"/>
        <p:guide orient="horz" pos="13484"/>
        <p:guide pos="953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489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4453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586012" y="41122632"/>
            <a:ext cx="12362287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第十二届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公共卫生与医学科学国际会议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12th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Conference on Public Health and Medical Sciences</a:t>
            </a: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18-20,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53" y="41299626"/>
            <a:ext cx="4286250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84</cp:revision>
  <dcterms:created xsi:type="dcterms:W3CDTF">2022-05-14T02:02:00Z</dcterms:created>
  <dcterms:modified xsi:type="dcterms:W3CDTF">2026-09-04T08:38:01Z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295A2F960B004BF5B3928A986DB550D6_12</vt:lpwstr>
  </property>
  <property fmtid="{D5CDD505-2E9C-101B-9397-08002B2CF9AE}" pid="3" name="KSOProductBuildVer">
    <vt:lpwstr>1033-12.2.0.19307</vt:lpwstr>
  </property>
</Properties>
</file>