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94" userDrawn="1">
          <p15:clr>
            <a:srgbClr val="A4A3A4"/>
          </p15:clr>
        </p15:guide>
        <p15:guide id="3" orient="horz" pos="13484" userDrawn="1">
          <p15:clr>
            <a:srgbClr val="A4A3A4"/>
          </p15:clr>
        </p15:guide>
        <p15:guide id="4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39" autoAdjust="0"/>
  </p:normalViewPr>
  <p:slideViewPr>
    <p:cSldViewPr showGuides="1">
      <p:cViewPr>
        <p:scale>
          <a:sx n="33" d="100"/>
          <a:sy n="33" d="100"/>
        </p:scale>
        <p:origin x="730" y="-5069"/>
      </p:cViewPr>
      <p:guideLst>
        <p:guide orient="horz" pos="6634"/>
        <p:guide pos="11794"/>
        <p:guide orient="horz" pos="13484"/>
        <p:guide pos="953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08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4453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586012" y="41122632"/>
            <a:ext cx="11734775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第六届食品科学与营养工程国际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会议</a:t>
            </a:r>
            <a:endParaRPr lang="en-US" altLang="zh-CN" sz="2400" spc="150" dirty="0" smtClean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6th International Conference on Food Science and Nutrition Engineering</a:t>
            </a: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18-20,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08" y="41291222"/>
            <a:ext cx="4038600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179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92</cp:revision>
  <dcterms:created xsi:type="dcterms:W3CDTF">2022-05-14T02:02:00Z</dcterms:created>
  <dcterms:modified xsi:type="dcterms:W3CDTF">2026-09-04T08:37:11Z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06DF237E012D4B63850D78C33EEB2903_12</vt:lpwstr>
  </property>
  <property fmtid="{D5CDD505-2E9C-101B-9397-08002B2CF9AE}" pid="3" name="KSOProductBuildVer">
    <vt:lpwstr>1033-12.2.0.20782</vt:lpwstr>
  </property>
</Properties>
</file>