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346617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第十届经济，管理与社会科学国际会议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Economics, Management and Social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MS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" y="41349930"/>
            <a:ext cx="41052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1130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78</cp:revision>
  <dcterms:created xsi:type="dcterms:W3CDTF">2022-05-14T02:02:00Z</dcterms:created>
  <dcterms:modified xsi:type="dcterms:W3CDTF">2024-12-23T13:59:11Z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E4F87D282BBE4313BF8931C7FFCEB391_12</vt:lpwstr>
  </property>
  <property fmtid="{D5CDD505-2E9C-101B-9397-08002B2CF9AE}" pid="3" name="KSOProductBuildVer">
    <vt:lpwstr>1033-12.2.0.19307</vt:lpwstr>
  </property>
</Properties>
</file>