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" d="100"/>
          <a:sy n="13" d="100"/>
        </p:scale>
        <p:origin x="2635" y="16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第十届经济，金融与管理科学国际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Economics, Finance and Management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FM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349930"/>
            <a:ext cx="40957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75</cp:revision>
  <dcterms:created xsi:type="dcterms:W3CDTF">2022-05-14T02:02:00Z</dcterms:created>
  <dcterms:modified xsi:type="dcterms:W3CDTF">2024-12-23T13:49:54Z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037EDA744FB34ECF81AD055F509F2280_12</vt:lpwstr>
  </property>
  <property fmtid="{D5CDD505-2E9C-101B-9397-08002B2CF9AE}" pid="3" name="KSOProductBuildVer">
    <vt:lpwstr>1033-12.2.0.19307</vt:lpwstr>
  </property>
</Properties>
</file>