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第九届教育与信息技术国际会议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9th International Conference on Education and Information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Technologies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DUIT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15" y="41422320"/>
            <a:ext cx="43434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1125</Words>
  <Application>WPS Presentation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77</cp:revision>
  <dcterms:created xsi:type="dcterms:W3CDTF">2022-05-14T02:02:00Z</dcterms:created>
  <dcterms:modified xsi:type="dcterms:W3CDTF">2024-12-23T13:47:37Z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A4AEA71072EA4522AB103705F68A9E2E_12</vt:lpwstr>
  </property>
  <property fmtid="{D5CDD505-2E9C-101B-9397-08002B2CF9AE}" pid="3" name="KSOProductBuildVer">
    <vt:lpwstr>1033-12.2.0.19307</vt:lpwstr>
  </property>
</Properties>
</file>