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3"/>
  </p:sldIdLst>
  <p:sldSz cx="30279975" cy="42808525"/>
  <p:notesSz cx="6858000" cy="9144000"/>
  <p:defaultTextStyle>
    <a:defPPr>
      <a:defRPr lang="zh-CN"/>
    </a:defPPr>
    <a:lvl1pPr marL="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6984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32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17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65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49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34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820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665" algn="l" defTabSz="5140325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 userDrawn="1">
          <p15:clr>
            <a:srgbClr val="A4A3A4"/>
          </p15:clr>
        </p15:guide>
        <p15:guide id="2" pos="11794" userDrawn="1">
          <p15:clr>
            <a:srgbClr val="A4A3A4"/>
          </p15:clr>
        </p15:guide>
        <p15:guide id="3" orient="horz" pos="13484" userDrawn="1">
          <p15:clr>
            <a:srgbClr val="A4A3A4"/>
          </p15:clr>
        </p15:guide>
        <p15:guide id="4" pos="9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33" d="100"/>
          <a:sy n="33" d="100"/>
        </p:scale>
        <p:origin x="730" y="-5093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69845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325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17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65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49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34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8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665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69845" indent="0">
              <a:buNone/>
              <a:defRPr sz="11200" b="1"/>
            </a:lvl2pPr>
            <a:lvl3pPr marL="5140325" indent="0">
              <a:buNone/>
              <a:defRPr sz="10100" b="1"/>
            </a:lvl3pPr>
            <a:lvl4pPr marL="7710170" indent="0">
              <a:buNone/>
              <a:defRPr sz="9000" b="1"/>
            </a:lvl4pPr>
            <a:lvl5pPr marL="10280650" indent="0">
              <a:buNone/>
              <a:defRPr sz="9000" b="1"/>
            </a:lvl5pPr>
            <a:lvl6pPr marL="12850495" indent="0">
              <a:buNone/>
              <a:defRPr sz="9000" b="1"/>
            </a:lvl6pPr>
            <a:lvl7pPr marL="15420340" indent="0">
              <a:buNone/>
              <a:defRPr sz="9000" b="1"/>
            </a:lvl7pPr>
            <a:lvl8pPr marL="17990820" indent="0">
              <a:buNone/>
              <a:defRPr sz="9000" b="1"/>
            </a:lvl8pPr>
            <a:lvl9pPr marL="20560665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69845" indent="0">
              <a:buNone/>
              <a:defRPr sz="15700"/>
            </a:lvl2pPr>
            <a:lvl3pPr marL="5140325" indent="0">
              <a:buNone/>
              <a:defRPr sz="13500"/>
            </a:lvl3pPr>
            <a:lvl4pPr marL="7710170" indent="0">
              <a:buNone/>
              <a:defRPr sz="11200"/>
            </a:lvl4pPr>
            <a:lvl5pPr marL="10280650" indent="0">
              <a:buNone/>
              <a:defRPr sz="11200"/>
            </a:lvl5pPr>
            <a:lvl6pPr marL="12850495" indent="0">
              <a:buNone/>
              <a:defRPr sz="11200"/>
            </a:lvl6pPr>
            <a:lvl7pPr marL="15420340" indent="0">
              <a:buNone/>
              <a:defRPr sz="11200"/>
            </a:lvl7pPr>
            <a:lvl8pPr marL="17990820" indent="0">
              <a:buNone/>
              <a:defRPr sz="11200"/>
            </a:lvl8pPr>
            <a:lvl9pPr marL="20560665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69845" indent="0">
              <a:buNone/>
              <a:defRPr sz="6700"/>
            </a:lvl2pPr>
            <a:lvl3pPr marL="5140325" indent="0">
              <a:buNone/>
              <a:defRPr sz="5600"/>
            </a:lvl3pPr>
            <a:lvl4pPr marL="7710170" indent="0">
              <a:buNone/>
              <a:defRPr sz="5100"/>
            </a:lvl4pPr>
            <a:lvl5pPr marL="10280650" indent="0">
              <a:buNone/>
              <a:defRPr sz="5100"/>
            </a:lvl5pPr>
            <a:lvl6pPr marL="12850495" indent="0">
              <a:buNone/>
              <a:defRPr sz="5100"/>
            </a:lvl6pPr>
            <a:lvl7pPr marL="15420340" indent="0">
              <a:buNone/>
              <a:defRPr sz="5100"/>
            </a:lvl7pPr>
            <a:lvl8pPr marL="17990820" indent="0">
              <a:buNone/>
              <a:defRPr sz="5100"/>
            </a:lvl8pPr>
            <a:lvl9pPr marL="20560665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325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860" indent="-192786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395" indent="-160655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56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41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25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73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58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6060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905" indent="-1285240" algn="l" defTabSz="5140325" rtl="0" eaLnBrk="1" latinLnBrk="0" hangingPunct="1">
        <a:spcBef>
          <a:spcPct val="20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984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32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17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65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49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34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820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665" algn="l" defTabSz="5140325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>
            <a:fillRect/>
          </a:stretch>
        </p:blipFill>
        <p:spPr bwMode="auto">
          <a:xfrm>
            <a:off x="0" y="-475"/>
            <a:ext cx="30276800" cy="618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/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/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/>
          <p:cNvSpPr txBox="1"/>
          <p:nvPr/>
        </p:nvSpPr>
        <p:spPr>
          <a:xfrm>
            <a:off x="2212838" y="2202465"/>
            <a:ext cx="25563148" cy="133214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33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615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/>
          <p:cNvSpPr txBox="1"/>
          <p:nvPr/>
        </p:nvSpPr>
        <p:spPr>
          <a:xfrm>
            <a:off x="1557500" y="3413639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10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anose="020B0903020102020204" pitchFamily="34" charset="0"/>
                <a:ea typeface="+mn-ea"/>
                <a:cs typeface="+mn-cs"/>
              </a:defRPr>
            </a:lvl1pPr>
            <a:lvl2pPr marL="1880235" indent="0" algn="l" defTabSz="3761105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105" indent="0" algn="l" defTabSz="3761105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34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210" indent="0" algn="l" defTabSz="3761105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88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750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398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855" indent="-940435" algn="l" defTabSz="3761105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19"/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>
              <a:lnSpc>
                <a:spcPts val="4495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  <a:endParaRPr lang="en-US" altLang="zh-CN" sz="4000" dirty="0"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TextBox 19"/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19"/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/>
                <a:ea typeface="MS PGothic" panose="020B0600070205080204" pitchFamily="-106" charset="-128"/>
              </a:defRPr>
            </a:lvl9pPr>
          </a:lstStyle>
          <a:p>
            <a:pPr indent="570865" algn="just" defTabSz="4405630">
              <a:defRPr/>
            </a:pP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  <a:endParaRPr lang="en-US" altLang="zh-C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548913" y="21221143"/>
            <a:ext cx="9990674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Materials and Methods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/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630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12"/>
          <p:cNvSpPr txBox="1"/>
          <p:nvPr/>
        </p:nvSpPr>
        <p:spPr>
          <a:xfrm>
            <a:off x="5586012" y="41122632"/>
            <a:ext cx="11734775" cy="9592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第九届教育与信息技术国际会议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 9th International Conference on Education and Information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Technologies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17621471" y="40856972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"/>
          <p:cNvSpPr txBox="1"/>
          <p:nvPr/>
        </p:nvSpPr>
        <p:spPr>
          <a:xfrm>
            <a:off x="17948299" y="40856972"/>
            <a:ext cx="4844466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May 23-25,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2025</a:t>
            </a:r>
            <a:endParaRPr lang="en-US" altLang="zh-CN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Hangzhou</a:t>
            </a:r>
            <a:r>
              <a:rPr lang="zh-CN" altLang="en-US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·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China</a:t>
            </a:r>
            <a:endParaRPr lang="en-US" altLang="zh-CN" sz="2400" spc="150" dirty="0" smtClean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CEDUIT20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315" y="41422320"/>
            <a:ext cx="4343400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1125</Words>
  <Application>WPS Presentation</Application>
  <PresentationFormat>自定义</PresentationFormat>
  <Paragraphs>28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Franklin Gothic Heavy</vt:lpstr>
      <vt:lpstr>Times New Roman</vt:lpstr>
      <vt:lpstr>Open Sans</vt:lpstr>
      <vt:lpstr>Z machine (sRB)</vt:lpstr>
      <vt:lpstr>Arial</vt:lpstr>
      <vt:lpstr>MS PGothic</vt:lpstr>
      <vt:lpstr>微软雅黑</vt:lpstr>
      <vt:lpstr>Calibri</vt:lpstr>
      <vt:lpstr>Arial Unicode MS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Administrator</cp:lastModifiedBy>
  <cp:revision>77</cp:revision>
  <dcterms:created xsi:type="dcterms:W3CDTF">2022-05-14T02:02:00Z</dcterms:created>
  <dcterms:modified xsi:type="dcterms:W3CDTF">2024-12-23T13:47:37Z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A4AEA71072EA4522AB103705F68A9E2E_12</vt:lpwstr>
  </property>
  <property fmtid="{D5CDD505-2E9C-101B-9397-08002B2CF9AE}" pid="3" name="KSOProductBuildVer">
    <vt:lpwstr>1033-12.2.0.19307</vt:lpwstr>
  </property>
</Properties>
</file>