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 showGuides="1">
      <p:cViewPr>
        <p:scale>
          <a:sx n="66" d="100"/>
          <a:sy n="66" d="100"/>
        </p:scale>
        <p:origin x="-1464" y="-1294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08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第七届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化学工程与生物工程国际会议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</a:t>
            </a: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Chemical and Biological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19-21,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5989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86</cp:revision>
  <dcterms:created xsi:type="dcterms:W3CDTF">2022-05-14T02:02:00Z</dcterms:created>
  <dcterms:modified xsi:type="dcterms:W3CDTF">2025-06-12T03:12:23Z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06DF237E012D4B63850D78C33EEB2903_12</vt:lpwstr>
  </property>
  <property fmtid="{D5CDD505-2E9C-101B-9397-08002B2CF9AE}" pid="3" name="KSOProductBuildVer">
    <vt:lpwstr>1033-12.2.0.20782</vt:lpwstr>
  </property>
</Properties>
</file>