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730" y="-509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第七届化学工程与生物工程国际会议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7th International Conference on Chemical and Biological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Engineering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May 25-27,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Hangzhou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CBE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" y="41305480"/>
            <a:ext cx="3609975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1124</Words>
  <Application>WPS Presentation</Application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Administrator</cp:lastModifiedBy>
  <cp:revision>79</cp:revision>
  <dcterms:created xsi:type="dcterms:W3CDTF">2022-05-14T02:02:00Z</dcterms:created>
  <dcterms:modified xsi:type="dcterms:W3CDTF">2024-12-23T13:46:21Z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06DF237E012D4B63850D78C33EEB2903_12</vt:lpwstr>
  </property>
  <property fmtid="{D5CDD505-2E9C-101B-9397-08002B2CF9AE}" pid="3" name="KSOProductBuildVer">
    <vt:lpwstr>1033-12.2.0.19307</vt:lpwstr>
  </property>
</Properties>
</file>