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3" d="100"/>
          <a:sy n="13" d="100"/>
        </p:scale>
        <p:origin x="2635" y="163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5967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第十三届生物与生命科学国际会议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 13th 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International Conference on Biology and Life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Sciences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May 24-26,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Suzhou </a:t>
            </a:r>
            <a:r>
              <a:rPr lang="en-US" altLang="zh-CN" sz="2400" b="1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53" y="41316500"/>
            <a:ext cx="3657600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177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MS PGothic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Windows 用户</cp:lastModifiedBy>
  <cp:revision>83</cp:revision>
  <dcterms:created xsi:type="dcterms:W3CDTF">2022-05-14T02:02:00Z</dcterms:created>
  <dcterms:modified xsi:type="dcterms:W3CDTF">2025-09-09T09:44:57Z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90017DD22FB841B48DD72A40B241DCB3_12</vt:lpwstr>
  </property>
  <property fmtid="{D5CDD505-2E9C-101B-9397-08002B2CF9AE}" pid="3" name="KSOProductBuildVer">
    <vt:lpwstr>1033-12.2.0.19307</vt:lpwstr>
  </property>
</Properties>
</file>