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第十一届生物与生命科学国际会议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11th International Conference on Biology and Life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BLS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41422320"/>
            <a:ext cx="360997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1114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2024-12-23T13:45:15Z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90017DD22FB841B48DD72A40B241DCB3_12</vt:lpwstr>
  </property>
  <property fmtid="{D5CDD505-2E9C-101B-9397-08002B2CF9AE}" pid="3" name="KSOProductBuildVer">
    <vt:lpwstr>1033-12.2.0.19307</vt:lpwstr>
  </property>
</Properties>
</file>