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5" d="100"/>
          <a:sy n="25" d="100"/>
        </p:scale>
        <p:origin x="1445" y="-3067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第十一届生物与生命科学国际会议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11th International Conference on Biology and Life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Sciences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25-27,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BLS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50" y="41422320"/>
            <a:ext cx="3609975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1114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79</cp:revision>
  <dcterms:created xsi:type="dcterms:W3CDTF">2022-05-14T02:02:00Z</dcterms:created>
  <dcterms:modified xsi:type="dcterms:W3CDTF">2024-12-23T13:45:15Z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90017DD22FB841B48DD72A40B241DCB3_12</vt:lpwstr>
  </property>
  <property fmtid="{D5CDD505-2E9C-101B-9397-08002B2CF9AE}" pid="3" name="KSOProductBuildVer">
    <vt:lpwstr>1033-12.2.0.19307</vt:lpwstr>
  </property>
</Properties>
</file>