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4" autoAdjust="0"/>
    <p:restoredTop sz="94660"/>
  </p:normalViewPr>
  <p:slideViewPr>
    <p:cSldViewPr showGuides="1">
      <p:cViewPr>
        <p:scale>
          <a:sx n="33" d="100"/>
          <a:sy n="33" d="100"/>
        </p:scale>
        <p:origin x="1056" y="-5093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130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1734775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教育与创新国际会议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12th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Education and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Innovation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16-18, 2026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7" y="41316500"/>
            <a:ext cx="5153025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175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86</cp:revision>
  <dcterms:created xsi:type="dcterms:W3CDTF">2022-05-14T02:02:00Z</dcterms:created>
  <dcterms:modified xsi:type="dcterms:W3CDTF">2026-09-04T08:30:40Z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8DD2D318C3784FC5ACDBB465AC8E8396_12</vt:lpwstr>
  </property>
  <property fmtid="{D5CDD505-2E9C-101B-9397-08002B2CF9AE}" pid="3" name="KSOProductBuildVer">
    <vt:lpwstr>1033-12.2.0.19307</vt:lpwstr>
  </property>
</Properties>
</file>