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913642" y="41058396"/>
            <a:ext cx="8722290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第九届公共卫生与医学科学国际会议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9th International Conference on Public Health and Medical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Aug.12-14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4" y="41346044"/>
            <a:ext cx="5326502" cy="70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70</cp:revision>
  <dcterms:created xsi:type="dcterms:W3CDTF">2022-05-14T02:02:49Z</dcterms:created>
  <dcterms:modified xsi:type="dcterms:W3CDTF">2023-12-27T01:03:40Z</dcterms:modified>
</cp:coreProperties>
</file>