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706939" y="41061397"/>
            <a:ext cx="9082379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第七届心理学与行为科学国际会议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7th International Conference on Psychology and </a:t>
            </a:r>
            <a:r>
              <a:rPr lang="en-US" altLang="zh-CN" sz="2400" spc="100" dirty="0" err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Behavioural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Aug.12-14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26" y="41369255"/>
            <a:ext cx="4928723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70</cp:revision>
  <dcterms:created xsi:type="dcterms:W3CDTF">2022-05-14T02:02:49Z</dcterms:created>
  <dcterms:modified xsi:type="dcterms:W3CDTF">2023-12-27T01:03:21Z</dcterms:modified>
</cp:coreProperties>
</file>