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635" y="139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6082092" y="40944257"/>
            <a:ext cx="874060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第九届经济，管理与社会科学国际会议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9th International Conference on Economics, Management and Social Sciences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Aug.10-12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22" y="41227454"/>
            <a:ext cx="5576570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178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68</cp:revision>
  <dcterms:created xsi:type="dcterms:W3CDTF">2022-05-14T02:02:49Z</dcterms:created>
  <dcterms:modified xsi:type="dcterms:W3CDTF">2023-12-27T01:02:41Z</dcterms:modified>
</cp:coreProperties>
</file>