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445" y="1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381037" y="40944257"/>
            <a:ext cx="9210521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第五届计算机，通信与控制国际会议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5th International Conference on Computer, Communication and Control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Aug.10-12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23" y="41227454"/>
            <a:ext cx="4890614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68</cp:revision>
  <dcterms:created xsi:type="dcterms:W3CDTF">2022-05-14T02:02:49Z</dcterms:created>
  <dcterms:modified xsi:type="dcterms:W3CDTF">2023-12-27T01:01:07Z</dcterms:modified>
</cp:coreProperties>
</file>