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683528" y="41030391"/>
            <a:ext cx="9755699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第七届化学工程与生物工程国际会议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7th International Conference on Chemical and Biological Engineering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6538302" y="40661274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Aug.12-14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27454"/>
            <a:ext cx="4966832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174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69</cp:revision>
  <dcterms:created xsi:type="dcterms:W3CDTF">2022-05-14T02:02:49Z</dcterms:created>
  <dcterms:modified xsi:type="dcterms:W3CDTF">2023-12-27T01:00:36Z</dcterms:modified>
</cp:coreProperties>
</file>