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70104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208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312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416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520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624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729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833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>
          <p15:clr>
            <a:srgbClr val="A4A3A4"/>
          </p15:clr>
        </p15:guide>
        <p15:guide id="2" pos="11794">
          <p15:clr>
            <a:srgbClr val="A4A3A4"/>
          </p15:clr>
        </p15:guide>
        <p15:guide id="3" orient="horz" pos="13484">
          <p15:clr>
            <a:srgbClr val="A4A3A4"/>
          </p15:clr>
        </p15:guide>
        <p15:guide id="4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" d="100"/>
          <a:sy n="13" d="100"/>
        </p:scale>
        <p:origin x="2635" y="139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2411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9500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0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8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9181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29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4642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8808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70104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208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312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416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5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624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729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833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5565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159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70104" indent="0">
              <a:buNone/>
              <a:defRPr sz="11200" b="1"/>
            </a:lvl2pPr>
            <a:lvl3pPr marL="5140208" indent="0">
              <a:buNone/>
              <a:defRPr sz="10100" b="1"/>
            </a:lvl3pPr>
            <a:lvl4pPr marL="7710312" indent="0">
              <a:buNone/>
              <a:defRPr sz="9000" b="1"/>
            </a:lvl4pPr>
            <a:lvl5pPr marL="10280416" indent="0">
              <a:buNone/>
              <a:defRPr sz="9000" b="1"/>
            </a:lvl5pPr>
            <a:lvl6pPr marL="12850520" indent="0">
              <a:buNone/>
              <a:defRPr sz="9000" b="1"/>
            </a:lvl6pPr>
            <a:lvl7pPr marL="15420624" indent="0">
              <a:buNone/>
              <a:defRPr sz="9000" b="1"/>
            </a:lvl7pPr>
            <a:lvl8pPr marL="17990729" indent="0">
              <a:buNone/>
              <a:defRPr sz="9000" b="1"/>
            </a:lvl8pPr>
            <a:lvl9pPr marL="20560833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70104" indent="0">
              <a:buNone/>
              <a:defRPr sz="11200" b="1"/>
            </a:lvl2pPr>
            <a:lvl3pPr marL="5140208" indent="0">
              <a:buNone/>
              <a:defRPr sz="10100" b="1"/>
            </a:lvl3pPr>
            <a:lvl4pPr marL="7710312" indent="0">
              <a:buNone/>
              <a:defRPr sz="9000" b="1"/>
            </a:lvl4pPr>
            <a:lvl5pPr marL="10280416" indent="0">
              <a:buNone/>
              <a:defRPr sz="9000" b="1"/>
            </a:lvl5pPr>
            <a:lvl6pPr marL="12850520" indent="0">
              <a:buNone/>
              <a:defRPr sz="9000" b="1"/>
            </a:lvl6pPr>
            <a:lvl7pPr marL="15420624" indent="0">
              <a:buNone/>
              <a:defRPr sz="9000" b="1"/>
            </a:lvl7pPr>
            <a:lvl8pPr marL="17990729" indent="0">
              <a:buNone/>
              <a:defRPr sz="9000" b="1"/>
            </a:lvl8pPr>
            <a:lvl9pPr marL="20560833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1136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6995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602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70104" indent="0">
              <a:buNone/>
              <a:defRPr sz="6700"/>
            </a:lvl2pPr>
            <a:lvl3pPr marL="5140208" indent="0">
              <a:buNone/>
              <a:defRPr sz="5600"/>
            </a:lvl3pPr>
            <a:lvl4pPr marL="7710312" indent="0">
              <a:buNone/>
              <a:defRPr sz="5100"/>
            </a:lvl4pPr>
            <a:lvl5pPr marL="10280416" indent="0">
              <a:buNone/>
              <a:defRPr sz="5100"/>
            </a:lvl5pPr>
            <a:lvl6pPr marL="12850520" indent="0">
              <a:buNone/>
              <a:defRPr sz="5100"/>
            </a:lvl6pPr>
            <a:lvl7pPr marL="15420624" indent="0">
              <a:buNone/>
              <a:defRPr sz="5100"/>
            </a:lvl7pPr>
            <a:lvl8pPr marL="17990729" indent="0">
              <a:buNone/>
              <a:defRPr sz="5100"/>
            </a:lvl8pPr>
            <a:lvl9pPr marL="20560833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175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70104" indent="0">
              <a:buNone/>
              <a:defRPr sz="15700"/>
            </a:lvl2pPr>
            <a:lvl3pPr marL="5140208" indent="0">
              <a:buNone/>
              <a:defRPr sz="13500"/>
            </a:lvl3pPr>
            <a:lvl4pPr marL="7710312" indent="0">
              <a:buNone/>
              <a:defRPr sz="11200"/>
            </a:lvl4pPr>
            <a:lvl5pPr marL="10280416" indent="0">
              <a:buNone/>
              <a:defRPr sz="11200"/>
            </a:lvl5pPr>
            <a:lvl6pPr marL="12850520" indent="0">
              <a:buNone/>
              <a:defRPr sz="11200"/>
            </a:lvl6pPr>
            <a:lvl7pPr marL="15420624" indent="0">
              <a:buNone/>
              <a:defRPr sz="11200"/>
            </a:lvl7pPr>
            <a:lvl8pPr marL="17990729" indent="0">
              <a:buNone/>
              <a:defRPr sz="11200"/>
            </a:lvl8pPr>
            <a:lvl9pPr marL="20560833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70104" indent="0">
              <a:buNone/>
              <a:defRPr sz="6700"/>
            </a:lvl2pPr>
            <a:lvl3pPr marL="5140208" indent="0">
              <a:buNone/>
              <a:defRPr sz="5600"/>
            </a:lvl3pPr>
            <a:lvl4pPr marL="7710312" indent="0">
              <a:buNone/>
              <a:defRPr sz="5100"/>
            </a:lvl4pPr>
            <a:lvl5pPr marL="10280416" indent="0">
              <a:buNone/>
              <a:defRPr sz="5100"/>
            </a:lvl5pPr>
            <a:lvl6pPr marL="12850520" indent="0">
              <a:buNone/>
              <a:defRPr sz="5100"/>
            </a:lvl6pPr>
            <a:lvl7pPr marL="15420624" indent="0">
              <a:buNone/>
              <a:defRPr sz="5100"/>
            </a:lvl7pPr>
            <a:lvl8pPr marL="17990729" indent="0">
              <a:buNone/>
              <a:defRPr sz="5100"/>
            </a:lvl8pPr>
            <a:lvl9pPr marL="20560833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9830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8021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208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578" indent="-1927578" algn="l" defTabSz="5140208" rtl="0" eaLnBrk="1" latinLnBrk="0" hangingPunct="1">
        <a:spcBef>
          <a:spcPct val="20000"/>
        </a:spcBef>
        <a:buFont typeface="Arial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419" indent="-1606315" algn="l" defTabSz="5140208" rtl="0" eaLnBrk="1" latinLnBrk="0" hangingPunct="1">
        <a:spcBef>
          <a:spcPct val="20000"/>
        </a:spcBef>
        <a:buFont typeface="Arial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260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364" indent="-1285052" algn="l" defTabSz="5140208" rtl="0" eaLnBrk="1" latinLnBrk="0" hangingPunct="1">
        <a:spcBef>
          <a:spcPct val="20000"/>
        </a:spcBef>
        <a:buFont typeface="Arial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468" indent="-1285052" algn="l" defTabSz="5140208" rtl="0" eaLnBrk="1" latinLnBrk="0" hangingPunct="1">
        <a:spcBef>
          <a:spcPct val="20000"/>
        </a:spcBef>
        <a:buFont typeface="Arial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572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677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5781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885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70104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208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312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416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520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624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729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833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/>
        </p:blipFill>
        <p:spPr bwMode="auto">
          <a:xfrm>
            <a:off x="0" y="-476"/>
            <a:ext cx="30276800" cy="591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>
            <a:extLst>
              <a:ext uri="{FF2B5EF4-FFF2-40B4-BE49-F238E27FC236}">
                <a16:creationId xmlns:a16="http://schemas.microsoft.com/office/drawing/2014/main" id="{2C718E78-BDD8-4BAD-851F-D423AE935B0D}"/>
              </a:ext>
            </a:extLst>
          </p:cNvPr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>
            <a:extLst>
              <a:ext uri="{FF2B5EF4-FFF2-40B4-BE49-F238E27FC236}">
                <a16:creationId xmlns:a16="http://schemas.microsoft.com/office/drawing/2014/main" id="{2C718E78-BDD8-4BAD-851F-D423AE935B0D}"/>
              </a:ext>
            </a:extLst>
          </p:cNvPr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D3B51F6E-41A5-4D7C-9B15-CDBAC096BAD1}"/>
              </a:ext>
            </a:extLst>
          </p:cNvPr>
          <p:cNvSpPr txBox="1"/>
          <p:nvPr/>
        </p:nvSpPr>
        <p:spPr>
          <a:xfrm>
            <a:off x="2233202" y="1025998"/>
            <a:ext cx="25563148" cy="208823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762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>
            <a:extLst>
              <a:ext uri="{FF2B5EF4-FFF2-40B4-BE49-F238E27FC236}">
                <a16:creationId xmlns:a16="http://schemas.microsoft.com/office/drawing/2014/main" id="{0A363635-BCEE-4B55-ADB3-58433C0697E0}"/>
              </a:ext>
            </a:extLst>
          </p:cNvPr>
          <p:cNvSpPr txBox="1"/>
          <p:nvPr/>
        </p:nvSpPr>
        <p:spPr>
          <a:xfrm>
            <a:off x="1630534" y="3186238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>
            <a:extLst>
              <a:ext uri="{FF2B5EF4-FFF2-40B4-BE49-F238E27FC236}">
                <a16:creationId xmlns:a16="http://schemas.microsoft.com/office/drawing/2014/main" id="{660D2150-C4B6-4E14-B13B-A9330CA02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>
              <a:lnSpc>
                <a:spcPts val="4497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BF71E88-A0A1-440B-ABF9-DBF8076C9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>
              <a:lnSpc>
                <a:spcPts val="4497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>
            <a:extLst>
              <a:ext uri="{FF2B5EF4-FFF2-40B4-BE49-F238E27FC236}">
                <a16:creationId xmlns:a16="http://schemas.microsoft.com/office/drawing/2014/main" id="{418E6029-BC8D-48A6-B73A-6AF8EE0DE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>
            <a:extLst>
              <a:ext uri="{FF2B5EF4-FFF2-40B4-BE49-F238E27FC236}">
                <a16:creationId xmlns:a16="http://schemas.microsoft.com/office/drawing/2014/main" id="{660D2150-C4B6-4E14-B13B-A9330CA02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 defTabSz="4405855">
              <a:defRPr/>
            </a:pPr>
            <a:r>
              <a:rPr lang="en-US" altLang="zh-CN" sz="4000" dirty="0">
                <a:latin typeface="Times New Roman" pitchFamily="18" charset="0"/>
                <a:cs typeface="Times New Roman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913" y="21221143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65452" y="40959596"/>
            <a:ext cx="9873776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第九届建筑与城市规划国际会议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 </a:t>
            </a: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9th International Conference on Architecture and Urban Planning</a:t>
            </a:r>
          </a:p>
        </p:txBody>
      </p:sp>
      <p:sp>
        <p:nvSpPr>
          <p:cNvPr id="22" name="矩形 21"/>
          <p:cNvSpPr/>
          <p:nvPr/>
        </p:nvSpPr>
        <p:spPr>
          <a:xfrm>
            <a:off x="15987472" y="40719215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6538302" y="40661274"/>
            <a:ext cx="3537641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Aug.10-12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Chengdu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058128"/>
            <a:ext cx="4966832" cy="76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82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174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ＭＳ Ｐゴシック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ASUS</cp:lastModifiedBy>
  <cp:revision>68</cp:revision>
  <dcterms:created xsi:type="dcterms:W3CDTF">2022-05-14T02:02:49Z</dcterms:created>
  <dcterms:modified xsi:type="dcterms:W3CDTF">2023-12-27T01:00:21Z</dcterms:modified>
</cp:coreProperties>
</file>