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31-Jun.1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5512890" y="41098914"/>
            <a:ext cx="9921292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第九届社会科学与人文国际会议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9th International Conference on Social Sciences and Humanities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46" y="41197446"/>
            <a:ext cx="4903317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174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65</cp:revision>
  <dcterms:created xsi:type="dcterms:W3CDTF">2022-05-14T02:02:49Z</dcterms:created>
  <dcterms:modified xsi:type="dcterms:W3CDTF">2023-12-27T00:57:34Z</dcterms:modified>
</cp:coreProperties>
</file>