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6790754" y="40946607"/>
            <a:ext cx="863063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第八届土木与环境工程国际会议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8th International Conference on Civil and Environmental Engineering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67" y="41134987"/>
            <a:ext cx="5662613" cy="88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66</cp:revision>
  <dcterms:created xsi:type="dcterms:W3CDTF">2022-05-14T02:02:49Z</dcterms:created>
  <dcterms:modified xsi:type="dcterms:W3CDTF">2023-12-27T00:56:23Z</dcterms:modified>
</cp:coreProperties>
</file>