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30279975" cy="42808525"/>
  <p:notesSz cx="6858000" cy="9144000"/>
  <p:defaultTextStyle>
    <a:defPPr>
      <a:defRPr lang="zh-CN"/>
    </a:defPPr>
    <a:lvl1pPr marL="0" algn="l" defTabSz="5140208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70104" algn="l" defTabSz="5140208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40208" algn="l" defTabSz="5140208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710312" algn="l" defTabSz="5140208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80416" algn="l" defTabSz="5140208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50520" algn="l" defTabSz="5140208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420624" algn="l" defTabSz="5140208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90729" algn="l" defTabSz="5140208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560833" algn="l" defTabSz="5140208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4">
          <p15:clr>
            <a:srgbClr val="A4A3A4"/>
          </p15:clr>
        </p15:guide>
        <p15:guide id="2" pos="11794">
          <p15:clr>
            <a:srgbClr val="A4A3A4"/>
          </p15:clr>
        </p15:guide>
        <p15:guide id="3" orient="horz" pos="13484">
          <p15:clr>
            <a:srgbClr val="A4A3A4"/>
          </p15:clr>
        </p15:guide>
        <p15:guide id="4" pos="95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760" autoAdjust="0"/>
  </p:normalViewPr>
  <p:slideViewPr>
    <p:cSldViewPr>
      <p:cViewPr>
        <p:scale>
          <a:sx n="25" d="100"/>
          <a:sy n="25" d="100"/>
        </p:scale>
        <p:origin x="1445" y="-845"/>
      </p:cViewPr>
      <p:guideLst>
        <p:guide orient="horz" pos="6634"/>
        <p:guide pos="11794"/>
        <p:guide orient="horz" pos="13484"/>
        <p:guide pos="9537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5333-B4FC-4F92-8215-981231DE8CBC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8022C-26FA-4B8B-A53D-9B36D8E7128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124111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8022C-26FA-4B8B-A53D-9B36D8E7128F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495004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1007" y="13298395"/>
            <a:ext cx="25737978" cy="91760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2004" y="24258168"/>
            <a:ext cx="21195985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70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2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3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4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0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06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07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08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99181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9295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55058" y="10801233"/>
            <a:ext cx="21458829" cy="23011564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68048" y="10801233"/>
            <a:ext cx="63882337" cy="23011564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4642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48808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16" y="27508458"/>
            <a:ext cx="25737978" cy="8502250"/>
          </a:xfrm>
        </p:spPr>
        <p:txBody>
          <a:bodyPr anchor="t"/>
          <a:lstStyle>
            <a:lvl1pPr algn="l">
              <a:defRPr sz="225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16" y="18144083"/>
            <a:ext cx="25737978" cy="9364362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70104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40208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710312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4pPr>
            <a:lvl5pPr marL="10280416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5pPr>
            <a:lvl6pPr marL="1285052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6pPr>
            <a:lvl7pPr marL="15420624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7pPr>
            <a:lvl8pPr marL="17990729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8pPr>
            <a:lvl9pPr marL="20560833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5565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68052" y="62924572"/>
            <a:ext cx="42670582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943304" y="62924572"/>
            <a:ext cx="42670585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11598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4" y="9582389"/>
            <a:ext cx="13378913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70104" indent="0">
              <a:buNone/>
              <a:defRPr sz="11200" b="1"/>
            </a:lvl2pPr>
            <a:lvl3pPr marL="5140208" indent="0">
              <a:buNone/>
              <a:defRPr sz="10100" b="1"/>
            </a:lvl3pPr>
            <a:lvl4pPr marL="7710312" indent="0">
              <a:buNone/>
              <a:defRPr sz="9000" b="1"/>
            </a:lvl4pPr>
            <a:lvl5pPr marL="10280416" indent="0">
              <a:buNone/>
              <a:defRPr sz="9000" b="1"/>
            </a:lvl5pPr>
            <a:lvl6pPr marL="12850520" indent="0">
              <a:buNone/>
              <a:defRPr sz="9000" b="1"/>
            </a:lvl6pPr>
            <a:lvl7pPr marL="15420624" indent="0">
              <a:buNone/>
              <a:defRPr sz="9000" b="1"/>
            </a:lvl7pPr>
            <a:lvl8pPr marL="17990729" indent="0">
              <a:buNone/>
              <a:defRPr sz="9000" b="1"/>
            </a:lvl8pPr>
            <a:lvl9pPr marL="20560833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4004" y="13575853"/>
            <a:ext cx="13378913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21" y="9582389"/>
            <a:ext cx="13384169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70104" indent="0">
              <a:buNone/>
              <a:defRPr sz="11200" b="1"/>
            </a:lvl2pPr>
            <a:lvl3pPr marL="5140208" indent="0">
              <a:buNone/>
              <a:defRPr sz="10100" b="1"/>
            </a:lvl3pPr>
            <a:lvl4pPr marL="7710312" indent="0">
              <a:buNone/>
              <a:defRPr sz="9000" b="1"/>
            </a:lvl4pPr>
            <a:lvl5pPr marL="10280416" indent="0">
              <a:buNone/>
              <a:defRPr sz="9000" b="1"/>
            </a:lvl5pPr>
            <a:lvl6pPr marL="12850520" indent="0">
              <a:buNone/>
              <a:defRPr sz="9000" b="1"/>
            </a:lvl6pPr>
            <a:lvl7pPr marL="15420624" indent="0">
              <a:buNone/>
              <a:defRPr sz="9000" b="1"/>
            </a:lvl7pPr>
            <a:lvl8pPr marL="17990729" indent="0">
              <a:buNone/>
              <a:defRPr sz="9000" b="1"/>
            </a:lvl8pPr>
            <a:lvl9pPr marL="20560833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21" y="13575853"/>
            <a:ext cx="13384169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51136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26995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38602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2" y="1704424"/>
            <a:ext cx="9961904" cy="7253668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37" y="1704419"/>
            <a:ext cx="16927348" cy="36535890"/>
          </a:xfrm>
        </p:spPr>
        <p:txBody>
          <a:bodyPr/>
          <a:lstStyle>
            <a:lvl1pPr>
              <a:defRPr sz="18000"/>
            </a:lvl1pPr>
            <a:lvl2pPr>
              <a:defRPr sz="15700"/>
            </a:lvl2pPr>
            <a:lvl3pPr>
              <a:defRPr sz="135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2" y="8958087"/>
            <a:ext cx="9961904" cy="29282222"/>
          </a:xfrm>
        </p:spPr>
        <p:txBody>
          <a:bodyPr/>
          <a:lstStyle>
            <a:lvl1pPr marL="0" indent="0">
              <a:buNone/>
              <a:defRPr sz="7900"/>
            </a:lvl1pPr>
            <a:lvl2pPr marL="2570104" indent="0">
              <a:buNone/>
              <a:defRPr sz="6700"/>
            </a:lvl2pPr>
            <a:lvl3pPr marL="5140208" indent="0">
              <a:buNone/>
              <a:defRPr sz="5600"/>
            </a:lvl3pPr>
            <a:lvl4pPr marL="7710312" indent="0">
              <a:buNone/>
              <a:defRPr sz="5100"/>
            </a:lvl4pPr>
            <a:lvl5pPr marL="10280416" indent="0">
              <a:buNone/>
              <a:defRPr sz="5100"/>
            </a:lvl5pPr>
            <a:lvl6pPr marL="12850520" indent="0">
              <a:buNone/>
              <a:defRPr sz="5100"/>
            </a:lvl6pPr>
            <a:lvl7pPr marL="15420624" indent="0">
              <a:buNone/>
              <a:defRPr sz="5100"/>
            </a:lvl7pPr>
            <a:lvl8pPr marL="17990729" indent="0">
              <a:buNone/>
              <a:defRPr sz="5100"/>
            </a:lvl8pPr>
            <a:lvl9pPr marL="20560833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4175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93" y="29965980"/>
            <a:ext cx="18167985" cy="3537652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93" y="3825022"/>
            <a:ext cx="18167985" cy="25685115"/>
          </a:xfrm>
        </p:spPr>
        <p:txBody>
          <a:bodyPr/>
          <a:lstStyle>
            <a:lvl1pPr marL="0" indent="0">
              <a:buNone/>
              <a:defRPr sz="18000"/>
            </a:lvl1pPr>
            <a:lvl2pPr marL="2570104" indent="0">
              <a:buNone/>
              <a:defRPr sz="15700"/>
            </a:lvl2pPr>
            <a:lvl3pPr marL="5140208" indent="0">
              <a:buNone/>
              <a:defRPr sz="13500"/>
            </a:lvl3pPr>
            <a:lvl4pPr marL="7710312" indent="0">
              <a:buNone/>
              <a:defRPr sz="11200"/>
            </a:lvl4pPr>
            <a:lvl5pPr marL="10280416" indent="0">
              <a:buNone/>
              <a:defRPr sz="11200"/>
            </a:lvl5pPr>
            <a:lvl6pPr marL="12850520" indent="0">
              <a:buNone/>
              <a:defRPr sz="11200"/>
            </a:lvl6pPr>
            <a:lvl7pPr marL="15420624" indent="0">
              <a:buNone/>
              <a:defRPr sz="11200"/>
            </a:lvl7pPr>
            <a:lvl8pPr marL="17990729" indent="0">
              <a:buNone/>
              <a:defRPr sz="11200"/>
            </a:lvl8pPr>
            <a:lvl9pPr marL="20560833" indent="0">
              <a:buNone/>
              <a:defRPr sz="112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93" y="33503630"/>
            <a:ext cx="18167985" cy="5024054"/>
          </a:xfrm>
        </p:spPr>
        <p:txBody>
          <a:bodyPr/>
          <a:lstStyle>
            <a:lvl1pPr marL="0" indent="0">
              <a:buNone/>
              <a:defRPr sz="7900"/>
            </a:lvl1pPr>
            <a:lvl2pPr marL="2570104" indent="0">
              <a:buNone/>
              <a:defRPr sz="6700"/>
            </a:lvl2pPr>
            <a:lvl3pPr marL="5140208" indent="0">
              <a:buNone/>
              <a:defRPr sz="5600"/>
            </a:lvl3pPr>
            <a:lvl4pPr marL="7710312" indent="0">
              <a:buNone/>
              <a:defRPr sz="5100"/>
            </a:lvl4pPr>
            <a:lvl5pPr marL="10280416" indent="0">
              <a:buNone/>
              <a:defRPr sz="5100"/>
            </a:lvl5pPr>
            <a:lvl6pPr marL="12850520" indent="0">
              <a:buNone/>
              <a:defRPr sz="5100"/>
            </a:lvl6pPr>
            <a:lvl7pPr marL="15420624" indent="0">
              <a:buNone/>
              <a:defRPr sz="5100"/>
            </a:lvl7pPr>
            <a:lvl8pPr marL="17990729" indent="0">
              <a:buNone/>
              <a:defRPr sz="5100"/>
            </a:lvl8pPr>
            <a:lvl9pPr marL="20560833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9830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  <a:prstGeom prst="rect">
            <a:avLst/>
          </a:prstGeom>
        </p:spPr>
        <p:txBody>
          <a:bodyPr vert="horz" lIns="514021" tIns="257010" rIns="514021" bIns="25701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5" y="9988665"/>
            <a:ext cx="27251979" cy="28251649"/>
          </a:xfrm>
          <a:prstGeom prst="rect">
            <a:avLst/>
          </a:prstGeom>
        </p:spPr>
        <p:txBody>
          <a:bodyPr vert="horz" lIns="514021" tIns="257010" rIns="514021" bIns="25701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4005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65" y="39677165"/>
            <a:ext cx="9588659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51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8021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0208" rtl="0" eaLnBrk="1" latinLnBrk="0" hangingPunct="1">
        <a:spcBef>
          <a:spcPct val="0"/>
        </a:spcBef>
        <a:buNone/>
        <a:defRPr sz="2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578" indent="-1927578" algn="l" defTabSz="5140208" rtl="0" eaLnBrk="1" latinLnBrk="0" hangingPunct="1">
        <a:spcBef>
          <a:spcPct val="20000"/>
        </a:spcBef>
        <a:buFont typeface="Arial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419" indent="-1606315" algn="l" defTabSz="5140208" rtl="0" eaLnBrk="1" latinLnBrk="0" hangingPunct="1">
        <a:spcBef>
          <a:spcPct val="20000"/>
        </a:spcBef>
        <a:buFont typeface="Arial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260" indent="-1285052" algn="l" defTabSz="5140208" rtl="0" eaLnBrk="1" latinLnBrk="0" hangingPunct="1">
        <a:spcBef>
          <a:spcPct val="20000"/>
        </a:spcBef>
        <a:buFont typeface="Arial" pitchFamily="34" charset="0"/>
        <a:buChar char="•"/>
        <a:defRPr sz="135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364" indent="-1285052" algn="l" defTabSz="5140208" rtl="0" eaLnBrk="1" latinLnBrk="0" hangingPunct="1">
        <a:spcBef>
          <a:spcPct val="20000"/>
        </a:spcBef>
        <a:buFont typeface="Arial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5468" indent="-1285052" algn="l" defTabSz="5140208" rtl="0" eaLnBrk="1" latinLnBrk="0" hangingPunct="1">
        <a:spcBef>
          <a:spcPct val="20000"/>
        </a:spcBef>
        <a:buFont typeface="Arial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5572" indent="-1285052" algn="l" defTabSz="5140208" rtl="0" eaLnBrk="1" latinLnBrk="0" hangingPunct="1">
        <a:spcBef>
          <a:spcPct val="20000"/>
        </a:spcBef>
        <a:buFont typeface="Arial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5677" indent="-1285052" algn="l" defTabSz="5140208" rtl="0" eaLnBrk="1" latinLnBrk="0" hangingPunct="1">
        <a:spcBef>
          <a:spcPct val="20000"/>
        </a:spcBef>
        <a:buFont typeface="Arial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5781" indent="-1285052" algn="l" defTabSz="5140208" rtl="0" eaLnBrk="1" latinLnBrk="0" hangingPunct="1">
        <a:spcBef>
          <a:spcPct val="20000"/>
        </a:spcBef>
        <a:buFont typeface="Arial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5885" indent="-1285052" algn="l" defTabSz="5140208" rtl="0" eaLnBrk="1" latinLnBrk="0" hangingPunct="1">
        <a:spcBef>
          <a:spcPct val="20000"/>
        </a:spcBef>
        <a:buFont typeface="Arial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0208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70104" algn="l" defTabSz="5140208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208" algn="l" defTabSz="5140208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312" algn="l" defTabSz="5140208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416" algn="l" defTabSz="5140208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0520" algn="l" defTabSz="5140208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0624" algn="l" defTabSz="5140208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0729" algn="l" defTabSz="5140208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0833" algn="l" defTabSz="5140208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1482A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23-6-28 9-41-26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11"/>
          <a:stretch/>
        </p:blipFill>
        <p:spPr bwMode="auto">
          <a:xfrm>
            <a:off x="0" y="-476"/>
            <a:ext cx="30276800" cy="5915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45">
            <a:extLst>
              <a:ext uri="{FF2B5EF4-FFF2-40B4-BE49-F238E27FC236}">
                <a16:creationId xmlns:a16="http://schemas.microsoft.com/office/drawing/2014/main" id="{2C718E78-BDD8-4BAD-851F-D423AE935B0D}"/>
              </a:ext>
            </a:extLst>
          </p:cNvPr>
          <p:cNvSpPr/>
          <p:nvPr/>
        </p:nvSpPr>
        <p:spPr>
          <a:xfrm>
            <a:off x="15439227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5" name="Rectangle 45">
            <a:extLst>
              <a:ext uri="{FF2B5EF4-FFF2-40B4-BE49-F238E27FC236}">
                <a16:creationId xmlns:a16="http://schemas.microsoft.com/office/drawing/2014/main" id="{2C718E78-BDD8-4BAD-851F-D423AE935B0D}"/>
              </a:ext>
            </a:extLst>
          </p:cNvPr>
          <p:cNvSpPr/>
          <p:nvPr/>
        </p:nvSpPr>
        <p:spPr>
          <a:xfrm>
            <a:off x="524453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7" name="Text Placeholder 5">
            <a:extLst>
              <a:ext uri="{FF2B5EF4-FFF2-40B4-BE49-F238E27FC236}">
                <a16:creationId xmlns:a16="http://schemas.microsoft.com/office/drawing/2014/main" id="{D3B51F6E-41A5-4D7C-9B15-CDBAC096BAD1}"/>
              </a:ext>
            </a:extLst>
          </p:cNvPr>
          <p:cNvSpPr txBox="1"/>
          <p:nvPr/>
        </p:nvSpPr>
        <p:spPr>
          <a:xfrm>
            <a:off x="2233202" y="1025998"/>
            <a:ext cx="25563148" cy="208823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013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itchFamily="34" charset="0"/>
                <a:ea typeface="+mn-ea"/>
                <a:cs typeface="+mn-cs"/>
              </a:defRPr>
            </a:lvl1pPr>
            <a:lvl2pPr marL="1880543" indent="0" algn="l" defTabSz="3761086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086" indent="0" algn="l" defTabSz="3761086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629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172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988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531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4074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617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523762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Paper Title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Placeholder 5">
            <a:extLst>
              <a:ext uri="{FF2B5EF4-FFF2-40B4-BE49-F238E27FC236}">
                <a16:creationId xmlns:a16="http://schemas.microsoft.com/office/drawing/2014/main" id="{0A363635-BCEE-4B55-ADB3-58433C0697E0}"/>
              </a:ext>
            </a:extLst>
          </p:cNvPr>
          <p:cNvSpPr txBox="1"/>
          <p:nvPr/>
        </p:nvSpPr>
        <p:spPr>
          <a:xfrm>
            <a:off x="1630534" y="3186238"/>
            <a:ext cx="26727756" cy="19451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08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itchFamily="34" charset="0"/>
                <a:ea typeface="+mn-ea"/>
                <a:cs typeface="+mn-cs"/>
              </a:defRPr>
            </a:lvl1pPr>
            <a:lvl2pPr marL="1880543" indent="0" algn="l" defTabSz="3761086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086" indent="0" algn="l" defTabSz="3761086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629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172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988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531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4074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617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245"/>
              </a:lnSpc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endParaRPr lang="en-US" sz="3200" baseline="300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7245"/>
              </a:lnSpc>
              <a:defRPr/>
            </a:pP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Country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;  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Country</a:t>
            </a:r>
          </a:p>
        </p:txBody>
      </p:sp>
      <p:sp>
        <p:nvSpPr>
          <p:cNvPr id="39" name="TextBox 19">
            <a:extLst>
              <a:ext uri="{FF2B5EF4-FFF2-40B4-BE49-F238E27FC236}">
                <a16:creationId xmlns:a16="http://schemas.microsoft.com/office/drawing/2014/main" id="{660D2150-C4B6-4E14-B13B-A9330CA027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2003" y="8691179"/>
            <a:ext cx="13408060" cy="3548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indent="571134" algn="just">
              <a:lnSpc>
                <a:spcPts val="4497"/>
              </a:lnSpc>
            </a:pPr>
            <a:r>
              <a:rPr lang="en-US" altLang="zh-CN" sz="40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introduction plays an important role in providing background information (including relevant references), emphasizing the importance of the study, and outlining its objectives. It is crucial to conduct a thorough review of the current state of the research field and incorporate key publications into your work. </a:t>
            </a:r>
          </a:p>
        </p:txBody>
      </p:sp>
      <p:sp>
        <p:nvSpPr>
          <p:cNvPr id="40" name="Rectangle 10">
            <a:extLst>
              <a:ext uri="{FF2B5EF4-FFF2-40B4-BE49-F238E27FC236}">
                <a16:creationId xmlns:a16="http://schemas.microsoft.com/office/drawing/2014/main" id="{56B51769-050A-4089-A605-7F5F55540F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8079" y="7034995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855">
              <a:defRPr/>
            </a:pPr>
            <a:r>
              <a:rPr lang="en-US" altLang="zh-CN" sz="57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Introduction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BF71E88-A0A1-440B-ABF9-DBF8076C9D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86421" y="8619171"/>
            <a:ext cx="13301504" cy="181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indent="571134" algn="just">
              <a:lnSpc>
                <a:spcPts val="4497"/>
              </a:lnSpc>
            </a:pP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results section should provide an accurate and concise description of the experimental findings and the resulting conclusions that can be inferred from the experiments.</a:t>
            </a:r>
          </a:p>
        </p:txBody>
      </p:sp>
      <p:sp>
        <p:nvSpPr>
          <p:cNvPr id="46" name="TextBox 19">
            <a:extLst>
              <a:ext uri="{FF2B5EF4-FFF2-40B4-BE49-F238E27FC236}">
                <a16:creationId xmlns:a16="http://schemas.microsoft.com/office/drawing/2014/main" id="{418E6029-BC8D-48A6-B73A-6AF8EE0DED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69340" y="28259752"/>
            <a:ext cx="13301504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indent="571134" algn="just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 section should precisely articulate the main findings of the article, emphasizing its significance and relevance. </a:t>
            </a:r>
          </a:p>
        </p:txBody>
      </p:sp>
      <p:sp>
        <p:nvSpPr>
          <p:cNvPr id="53" name="TextBox 19">
            <a:extLst>
              <a:ext uri="{FF2B5EF4-FFF2-40B4-BE49-F238E27FC236}">
                <a16:creationId xmlns:a16="http://schemas.microsoft.com/office/drawing/2014/main" id="{660D2150-C4B6-4E14-B13B-A9330CA027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0998" y="22726641"/>
            <a:ext cx="13408866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indent="571134" algn="just" defTabSz="4405855">
              <a:defRPr/>
            </a:pPr>
            <a:r>
              <a:rPr lang="en-US" altLang="zh-CN" sz="4000" dirty="0">
                <a:latin typeface="Times New Roman" pitchFamily="18" charset="0"/>
                <a:cs typeface="Times New Roman" pitchFamily="18" charset="0"/>
              </a:rPr>
              <a:t>The Materials and Methods section should provide comprehensive details to enable other researchers to replicate the study and further expand upon the published results. </a:t>
            </a:r>
          </a:p>
        </p:txBody>
      </p:sp>
      <p:sp>
        <p:nvSpPr>
          <p:cNvPr id="2" name="矩形 1"/>
          <p:cNvSpPr/>
          <p:nvPr/>
        </p:nvSpPr>
        <p:spPr>
          <a:xfrm>
            <a:off x="1080998" y="7395035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56B51769-050A-4089-A605-7F5F55540F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8913" y="21221143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855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Materials and Methods</a:t>
            </a:r>
          </a:p>
        </p:txBody>
      </p:sp>
      <p:sp>
        <p:nvSpPr>
          <p:cNvPr id="27" name="矩形 26"/>
          <p:cNvSpPr/>
          <p:nvPr/>
        </p:nvSpPr>
        <p:spPr>
          <a:xfrm>
            <a:off x="1257863" y="2142195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10">
            <a:extLst>
              <a:ext uri="{FF2B5EF4-FFF2-40B4-BE49-F238E27FC236}">
                <a16:creationId xmlns:a16="http://schemas.microsoft.com/office/drawing/2014/main" id="{56B51769-050A-4089-A605-7F5F55540F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69562" y="6962987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855">
              <a:defRPr/>
            </a:pPr>
            <a:r>
              <a:rPr lang="en-US" sz="5700" b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Results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352481" y="732302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10">
            <a:extLst>
              <a:ext uri="{FF2B5EF4-FFF2-40B4-BE49-F238E27FC236}">
                <a16:creationId xmlns:a16="http://schemas.microsoft.com/office/drawing/2014/main" id="{56B51769-050A-4089-A605-7F5F55540F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52481" y="26660846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855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Conclusion</a:t>
            </a:r>
          </a:p>
        </p:txBody>
      </p:sp>
      <p:sp>
        <p:nvSpPr>
          <p:cNvPr id="31" name="矩形 30"/>
          <p:cNvSpPr/>
          <p:nvPr/>
        </p:nvSpPr>
        <p:spPr>
          <a:xfrm>
            <a:off x="16035400" y="27020886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TextBox 2"/>
          <p:cNvSpPr txBox="1"/>
          <p:nvPr/>
        </p:nvSpPr>
        <p:spPr>
          <a:xfrm>
            <a:off x="16456262" y="40702407"/>
            <a:ext cx="3537641" cy="1456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Jun.1-2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2024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Online Conference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huiyi123.net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1" name="TextBox 12"/>
          <p:cNvSpPr txBox="1"/>
          <p:nvPr/>
        </p:nvSpPr>
        <p:spPr>
          <a:xfrm>
            <a:off x="5664156" y="41098915"/>
            <a:ext cx="9125162" cy="959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2024</a:t>
            </a:r>
            <a:r>
              <a:rPr lang="zh-CN" altLang="en-US" sz="2400" spc="15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第九届生物与生命科学国际会议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0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2024 </a:t>
            </a:r>
            <a:r>
              <a:rPr lang="en-US" altLang="zh-CN" sz="2400" spc="10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9th International Conference on Biology and Life Sciences</a:t>
            </a:r>
          </a:p>
        </p:txBody>
      </p:sp>
      <p:sp>
        <p:nvSpPr>
          <p:cNvPr id="22" name="矩形 21"/>
          <p:cNvSpPr/>
          <p:nvPr/>
        </p:nvSpPr>
        <p:spPr>
          <a:xfrm>
            <a:off x="15987472" y="40719215"/>
            <a:ext cx="34245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453" y="41197447"/>
            <a:ext cx="4839803" cy="762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4829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369</TotalTime>
  <Words>174</Words>
  <Application>Microsoft Office PowerPoint</Application>
  <PresentationFormat>自定义</PresentationFormat>
  <Paragraphs>17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ＭＳ Ｐゴシック</vt:lpstr>
      <vt:lpstr>Open Sans</vt:lpstr>
      <vt:lpstr>宋体</vt:lpstr>
      <vt:lpstr>微软雅黑</vt:lpstr>
      <vt:lpstr>Arial</vt:lpstr>
      <vt:lpstr>Calibri</vt:lpstr>
      <vt:lpstr>Times New Roman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PC</dc:creator>
  <cp:lastModifiedBy>ASUS</cp:lastModifiedBy>
  <cp:revision>67</cp:revision>
  <dcterms:created xsi:type="dcterms:W3CDTF">2022-05-14T02:02:49Z</dcterms:created>
  <dcterms:modified xsi:type="dcterms:W3CDTF">2023-12-27T00:55:41Z</dcterms:modified>
</cp:coreProperties>
</file>